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
  </p:notesMasterIdLst>
  <p:sldIdLst>
    <p:sldId id="308" r:id="rId2"/>
    <p:sldId id="281" r:id="rId3"/>
    <p:sldId id="297" r:id="rId4"/>
    <p:sldId id="309" r:id="rId5"/>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charset="0"/>
        <a:cs typeface="MS PGothic" charset="0"/>
      </a:defRPr>
    </a:lvl1pPr>
    <a:lvl2pPr marL="457200" algn="l" rtl="0" fontAlgn="base">
      <a:spcBef>
        <a:spcPct val="0"/>
      </a:spcBef>
      <a:spcAft>
        <a:spcPct val="0"/>
      </a:spcAft>
      <a:defRPr sz="1200" kern="1200">
        <a:solidFill>
          <a:schemeClr val="tx1"/>
        </a:solidFill>
        <a:latin typeface="Times" charset="0"/>
        <a:ea typeface="MS PGothic" charset="0"/>
        <a:cs typeface="MS PGothic" charset="0"/>
      </a:defRPr>
    </a:lvl2pPr>
    <a:lvl3pPr marL="914400" algn="l" rtl="0" fontAlgn="base">
      <a:spcBef>
        <a:spcPct val="0"/>
      </a:spcBef>
      <a:spcAft>
        <a:spcPct val="0"/>
      </a:spcAft>
      <a:defRPr sz="1200" kern="1200">
        <a:solidFill>
          <a:schemeClr val="tx1"/>
        </a:solidFill>
        <a:latin typeface="Times" charset="0"/>
        <a:ea typeface="MS PGothic" charset="0"/>
        <a:cs typeface="MS PGothic" charset="0"/>
      </a:defRPr>
    </a:lvl3pPr>
    <a:lvl4pPr marL="1371600" algn="l" rtl="0" fontAlgn="base">
      <a:spcBef>
        <a:spcPct val="0"/>
      </a:spcBef>
      <a:spcAft>
        <a:spcPct val="0"/>
      </a:spcAft>
      <a:defRPr sz="1200" kern="1200">
        <a:solidFill>
          <a:schemeClr val="tx1"/>
        </a:solidFill>
        <a:latin typeface="Times" charset="0"/>
        <a:ea typeface="MS PGothic" charset="0"/>
        <a:cs typeface="MS PGothic" charset="0"/>
      </a:defRPr>
    </a:lvl4pPr>
    <a:lvl5pPr marL="1828800" algn="l" rtl="0" fontAlgn="base">
      <a:spcBef>
        <a:spcPct val="0"/>
      </a:spcBef>
      <a:spcAft>
        <a:spcPct val="0"/>
      </a:spcAft>
      <a:defRPr sz="1200" kern="1200">
        <a:solidFill>
          <a:schemeClr val="tx1"/>
        </a:solidFill>
        <a:latin typeface="Times" charset="0"/>
        <a:ea typeface="MS PGothic" charset="0"/>
        <a:cs typeface="MS PGothic" charset="0"/>
      </a:defRPr>
    </a:lvl5pPr>
    <a:lvl6pPr marL="2286000" algn="l" defTabSz="457200" rtl="0" eaLnBrk="1" latinLnBrk="0" hangingPunct="1">
      <a:defRPr sz="1200" kern="1200">
        <a:solidFill>
          <a:schemeClr val="tx1"/>
        </a:solidFill>
        <a:latin typeface="Times" charset="0"/>
        <a:ea typeface="MS PGothic" charset="0"/>
        <a:cs typeface="MS PGothic" charset="0"/>
      </a:defRPr>
    </a:lvl6pPr>
    <a:lvl7pPr marL="2743200" algn="l" defTabSz="457200" rtl="0" eaLnBrk="1" latinLnBrk="0" hangingPunct="1">
      <a:defRPr sz="1200" kern="1200">
        <a:solidFill>
          <a:schemeClr val="tx1"/>
        </a:solidFill>
        <a:latin typeface="Times" charset="0"/>
        <a:ea typeface="MS PGothic" charset="0"/>
        <a:cs typeface="MS PGothic" charset="0"/>
      </a:defRPr>
    </a:lvl7pPr>
    <a:lvl8pPr marL="3200400" algn="l" defTabSz="457200" rtl="0" eaLnBrk="1" latinLnBrk="0" hangingPunct="1">
      <a:defRPr sz="1200" kern="1200">
        <a:solidFill>
          <a:schemeClr val="tx1"/>
        </a:solidFill>
        <a:latin typeface="Times" charset="0"/>
        <a:ea typeface="MS PGothic" charset="0"/>
        <a:cs typeface="MS PGothic" charset="0"/>
      </a:defRPr>
    </a:lvl8pPr>
    <a:lvl9pPr marL="3657600" algn="l" defTabSz="457200" rtl="0" eaLnBrk="1" latinLnBrk="0" hangingPunct="1">
      <a:defRPr sz="1200" kern="1200">
        <a:solidFill>
          <a:schemeClr val="tx1"/>
        </a:solidFill>
        <a:latin typeface="Times"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1908" y="-240"/>
      </p:cViewPr>
      <p:guideLst>
        <p:guide orient="horz" pos="344"/>
        <p:guide orient="horz" pos="600"/>
        <p:guide orient="horz" pos="3660"/>
        <p:guide orient="horz" pos="864"/>
        <p:guide pos="4610"/>
        <p:guide pos="1116"/>
        <p:guide pos="184"/>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smtClean="0"/>
            </a:lvl1pPr>
          </a:lstStyle>
          <a:p>
            <a:pPr>
              <a:defRPr/>
            </a:pPr>
            <a:fld id="{C31DF725-BC99-5048-8CE8-F867B2D5E4B1}" type="slidenum">
              <a:rPr lang="en-US"/>
              <a:pPr>
                <a:defRPr/>
              </a:pPr>
              <a:t>‹#›</a:t>
            </a:fld>
            <a:endParaRPr lang="en-US"/>
          </a:p>
        </p:txBody>
      </p:sp>
    </p:spTree>
    <p:extLst>
      <p:ext uri="{BB962C8B-B14F-4D97-AF65-F5344CB8AC3E}">
        <p14:creationId xmlns:p14="http://schemas.microsoft.com/office/powerpoint/2010/main" val="37049961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ln/>
        </p:spPr>
      </p:sp>
      <p:sp>
        <p:nvSpPr>
          <p:cNvPr id="1536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Times" charset="0"/>
              <a:ea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Times" charset="0"/>
                <a:ea typeface="MS PGothic" charset="0"/>
                <a:cs typeface="MS PGothic" charset="0"/>
              </a:defRPr>
            </a:lvl1pPr>
            <a:lvl2pPr marL="742950" indent="-285750" eaLnBrk="0" hangingPunct="0">
              <a:defRPr sz="1200">
                <a:solidFill>
                  <a:schemeClr val="tx1"/>
                </a:solidFill>
                <a:latin typeface="Times" charset="0"/>
                <a:ea typeface="MS PGothic" charset="0"/>
                <a:cs typeface="MS PGothic" charset="0"/>
              </a:defRPr>
            </a:lvl2pPr>
            <a:lvl3pPr marL="1143000" indent="-228600" eaLnBrk="0" hangingPunct="0">
              <a:defRPr sz="1200">
                <a:solidFill>
                  <a:schemeClr val="tx1"/>
                </a:solidFill>
                <a:latin typeface="Times" charset="0"/>
                <a:ea typeface="MS PGothic" charset="0"/>
                <a:cs typeface="MS PGothic" charset="0"/>
              </a:defRPr>
            </a:lvl3pPr>
            <a:lvl4pPr marL="1600200" indent="-228600" eaLnBrk="0" hangingPunct="0">
              <a:defRPr sz="1200">
                <a:solidFill>
                  <a:schemeClr val="tx1"/>
                </a:solidFill>
                <a:latin typeface="Times" charset="0"/>
                <a:ea typeface="MS PGothic" charset="0"/>
                <a:cs typeface="MS PGothic" charset="0"/>
              </a:defRPr>
            </a:lvl4pPr>
            <a:lvl5pPr marL="2057400" indent="-228600" eaLnBrk="0" hangingPunct="0">
              <a:defRPr sz="1200">
                <a:solidFill>
                  <a:schemeClr val="tx1"/>
                </a:solidFill>
                <a:latin typeface="Times" charset="0"/>
                <a:ea typeface="MS PGothic" charset="0"/>
                <a:cs typeface="MS PGothic" charset="0"/>
              </a:defRPr>
            </a:lvl5pPr>
            <a:lvl6pPr marL="2514600" indent="-228600" eaLnBrk="0" fontAlgn="base" hangingPunct="0">
              <a:spcBef>
                <a:spcPct val="0"/>
              </a:spcBef>
              <a:spcAft>
                <a:spcPct val="0"/>
              </a:spcAft>
              <a:defRPr sz="1200">
                <a:solidFill>
                  <a:schemeClr val="tx1"/>
                </a:solidFill>
                <a:latin typeface="Times" charset="0"/>
                <a:ea typeface="MS PGothic" charset="0"/>
                <a:cs typeface="MS PGothic" charset="0"/>
              </a:defRPr>
            </a:lvl6pPr>
            <a:lvl7pPr marL="2971800" indent="-228600" eaLnBrk="0" fontAlgn="base" hangingPunct="0">
              <a:spcBef>
                <a:spcPct val="0"/>
              </a:spcBef>
              <a:spcAft>
                <a:spcPct val="0"/>
              </a:spcAft>
              <a:defRPr sz="1200">
                <a:solidFill>
                  <a:schemeClr val="tx1"/>
                </a:solidFill>
                <a:latin typeface="Times" charset="0"/>
                <a:ea typeface="MS PGothic" charset="0"/>
                <a:cs typeface="MS PGothic" charset="0"/>
              </a:defRPr>
            </a:lvl7pPr>
            <a:lvl8pPr marL="3429000" indent="-228600" eaLnBrk="0" fontAlgn="base" hangingPunct="0">
              <a:spcBef>
                <a:spcPct val="0"/>
              </a:spcBef>
              <a:spcAft>
                <a:spcPct val="0"/>
              </a:spcAft>
              <a:defRPr sz="1200">
                <a:solidFill>
                  <a:schemeClr val="tx1"/>
                </a:solidFill>
                <a:latin typeface="Times" charset="0"/>
                <a:ea typeface="MS PGothic" charset="0"/>
                <a:cs typeface="MS PGothic" charset="0"/>
              </a:defRPr>
            </a:lvl8pPr>
            <a:lvl9pPr marL="3886200" indent="-228600" eaLnBrk="0" fontAlgn="base" hangingPunct="0">
              <a:spcBef>
                <a:spcPct val="0"/>
              </a:spcBef>
              <a:spcAft>
                <a:spcPct val="0"/>
              </a:spcAft>
              <a:defRPr sz="1200">
                <a:solidFill>
                  <a:schemeClr val="tx1"/>
                </a:solidFill>
                <a:latin typeface="Times" charset="0"/>
                <a:ea typeface="MS PGothic" charset="0"/>
                <a:cs typeface="MS PGothic" charset="0"/>
              </a:defRPr>
            </a:lvl9pPr>
          </a:lstStyle>
          <a:p>
            <a:fld id="{A27BE2C2-F889-1E4E-A5C5-5BFFA66A2AEC}" type="slidenum">
              <a:rPr lang="en-US"/>
              <a:pPr/>
              <a:t>2</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GB">
              <a:latin typeface="Times"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txBox="1">
            <a:spLocks noGrp="1" noChangeArrowheads="1"/>
          </p:cNvSpPr>
          <p:nvPr/>
        </p:nvSpPr>
        <p:spPr bwMode="auto">
          <a:xfrm>
            <a:off x="3890963" y="9464675"/>
            <a:ext cx="2898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68" tIns="45784" rIns="91568" bIns="45784" anchor="b"/>
          <a:lstStyle>
            <a:lvl1pPr eaLnBrk="0" hangingPunct="0">
              <a:defRPr sz="1200">
                <a:solidFill>
                  <a:schemeClr val="tx1"/>
                </a:solidFill>
                <a:latin typeface="Times" charset="0"/>
                <a:ea typeface="MS PGothic" charset="0"/>
                <a:cs typeface="MS PGothic" charset="0"/>
              </a:defRPr>
            </a:lvl1pPr>
            <a:lvl2pPr marL="742950" indent="-285750" eaLnBrk="0" hangingPunct="0">
              <a:defRPr sz="1200">
                <a:solidFill>
                  <a:schemeClr val="tx1"/>
                </a:solidFill>
                <a:latin typeface="Times" charset="0"/>
                <a:ea typeface="MS PGothic" charset="0"/>
                <a:cs typeface="MS PGothic" charset="0"/>
              </a:defRPr>
            </a:lvl2pPr>
            <a:lvl3pPr marL="1143000" indent="-228600" eaLnBrk="0" hangingPunct="0">
              <a:defRPr sz="1200">
                <a:solidFill>
                  <a:schemeClr val="tx1"/>
                </a:solidFill>
                <a:latin typeface="Times" charset="0"/>
                <a:ea typeface="MS PGothic" charset="0"/>
                <a:cs typeface="MS PGothic" charset="0"/>
              </a:defRPr>
            </a:lvl3pPr>
            <a:lvl4pPr marL="1600200" indent="-228600" eaLnBrk="0" hangingPunct="0">
              <a:defRPr sz="1200">
                <a:solidFill>
                  <a:schemeClr val="tx1"/>
                </a:solidFill>
                <a:latin typeface="Times" charset="0"/>
                <a:ea typeface="MS PGothic" charset="0"/>
                <a:cs typeface="MS PGothic" charset="0"/>
              </a:defRPr>
            </a:lvl4pPr>
            <a:lvl5pPr marL="2057400" indent="-228600" eaLnBrk="0" hangingPunct="0">
              <a:defRPr sz="1200">
                <a:solidFill>
                  <a:schemeClr val="tx1"/>
                </a:solidFill>
                <a:latin typeface="Times" charset="0"/>
                <a:ea typeface="MS PGothic" charset="0"/>
                <a:cs typeface="MS PGothic" charset="0"/>
              </a:defRPr>
            </a:lvl5pPr>
            <a:lvl6pPr marL="2514600" indent="-228600" eaLnBrk="0" fontAlgn="base" hangingPunct="0">
              <a:spcBef>
                <a:spcPct val="0"/>
              </a:spcBef>
              <a:spcAft>
                <a:spcPct val="0"/>
              </a:spcAft>
              <a:defRPr sz="1200">
                <a:solidFill>
                  <a:schemeClr val="tx1"/>
                </a:solidFill>
                <a:latin typeface="Times" charset="0"/>
                <a:ea typeface="MS PGothic" charset="0"/>
                <a:cs typeface="MS PGothic" charset="0"/>
              </a:defRPr>
            </a:lvl6pPr>
            <a:lvl7pPr marL="2971800" indent="-228600" eaLnBrk="0" fontAlgn="base" hangingPunct="0">
              <a:spcBef>
                <a:spcPct val="0"/>
              </a:spcBef>
              <a:spcAft>
                <a:spcPct val="0"/>
              </a:spcAft>
              <a:defRPr sz="1200">
                <a:solidFill>
                  <a:schemeClr val="tx1"/>
                </a:solidFill>
                <a:latin typeface="Times" charset="0"/>
                <a:ea typeface="MS PGothic" charset="0"/>
                <a:cs typeface="MS PGothic" charset="0"/>
              </a:defRPr>
            </a:lvl7pPr>
            <a:lvl8pPr marL="3429000" indent="-228600" eaLnBrk="0" fontAlgn="base" hangingPunct="0">
              <a:spcBef>
                <a:spcPct val="0"/>
              </a:spcBef>
              <a:spcAft>
                <a:spcPct val="0"/>
              </a:spcAft>
              <a:defRPr sz="1200">
                <a:solidFill>
                  <a:schemeClr val="tx1"/>
                </a:solidFill>
                <a:latin typeface="Times" charset="0"/>
                <a:ea typeface="MS PGothic" charset="0"/>
                <a:cs typeface="MS PGothic" charset="0"/>
              </a:defRPr>
            </a:lvl8pPr>
            <a:lvl9pPr marL="3886200" indent="-228600" eaLnBrk="0" fontAlgn="base" hangingPunct="0">
              <a:spcBef>
                <a:spcPct val="0"/>
              </a:spcBef>
              <a:spcAft>
                <a:spcPct val="0"/>
              </a:spcAft>
              <a:defRPr sz="1200">
                <a:solidFill>
                  <a:schemeClr val="tx1"/>
                </a:solidFill>
                <a:latin typeface="Times" charset="0"/>
                <a:ea typeface="MS PGothic" charset="0"/>
                <a:cs typeface="MS PGothic" charset="0"/>
              </a:defRPr>
            </a:lvl9pPr>
          </a:lstStyle>
          <a:p>
            <a:pPr algn="r"/>
            <a:fld id="{90A57821-F187-114E-BE33-A6F2AC4924CF}" type="slidenum">
              <a:rPr lang="en-US"/>
              <a:pPr algn="r"/>
              <a:t>3</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GB">
              <a:latin typeface="Times" charset="0"/>
              <a:ea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txBox="1">
            <a:spLocks noGrp="1" noChangeArrowheads="1"/>
          </p:cNvSpPr>
          <p:nvPr/>
        </p:nvSpPr>
        <p:spPr bwMode="auto">
          <a:xfrm>
            <a:off x="3890963" y="9464675"/>
            <a:ext cx="2898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68" tIns="45784" rIns="91568" bIns="45784" anchor="b"/>
          <a:lstStyle>
            <a:lvl1pPr eaLnBrk="0" hangingPunct="0">
              <a:defRPr sz="1200">
                <a:solidFill>
                  <a:schemeClr val="tx1"/>
                </a:solidFill>
                <a:latin typeface="Times" charset="0"/>
                <a:ea typeface="MS PGothic" charset="0"/>
                <a:cs typeface="MS PGothic" charset="0"/>
              </a:defRPr>
            </a:lvl1pPr>
            <a:lvl2pPr marL="742950" indent="-285750" eaLnBrk="0" hangingPunct="0">
              <a:defRPr sz="1200">
                <a:solidFill>
                  <a:schemeClr val="tx1"/>
                </a:solidFill>
                <a:latin typeface="Times" charset="0"/>
                <a:ea typeface="MS PGothic" charset="0"/>
                <a:cs typeface="MS PGothic" charset="0"/>
              </a:defRPr>
            </a:lvl2pPr>
            <a:lvl3pPr marL="1143000" indent="-228600" eaLnBrk="0" hangingPunct="0">
              <a:defRPr sz="1200">
                <a:solidFill>
                  <a:schemeClr val="tx1"/>
                </a:solidFill>
                <a:latin typeface="Times" charset="0"/>
                <a:ea typeface="MS PGothic" charset="0"/>
                <a:cs typeface="MS PGothic" charset="0"/>
              </a:defRPr>
            </a:lvl3pPr>
            <a:lvl4pPr marL="1600200" indent="-228600" eaLnBrk="0" hangingPunct="0">
              <a:defRPr sz="1200">
                <a:solidFill>
                  <a:schemeClr val="tx1"/>
                </a:solidFill>
                <a:latin typeface="Times" charset="0"/>
                <a:ea typeface="MS PGothic" charset="0"/>
                <a:cs typeface="MS PGothic" charset="0"/>
              </a:defRPr>
            </a:lvl4pPr>
            <a:lvl5pPr marL="2057400" indent="-228600" eaLnBrk="0" hangingPunct="0">
              <a:defRPr sz="1200">
                <a:solidFill>
                  <a:schemeClr val="tx1"/>
                </a:solidFill>
                <a:latin typeface="Times" charset="0"/>
                <a:ea typeface="MS PGothic" charset="0"/>
                <a:cs typeface="MS PGothic" charset="0"/>
              </a:defRPr>
            </a:lvl5pPr>
            <a:lvl6pPr marL="2514600" indent="-228600" eaLnBrk="0" fontAlgn="base" hangingPunct="0">
              <a:spcBef>
                <a:spcPct val="0"/>
              </a:spcBef>
              <a:spcAft>
                <a:spcPct val="0"/>
              </a:spcAft>
              <a:defRPr sz="1200">
                <a:solidFill>
                  <a:schemeClr val="tx1"/>
                </a:solidFill>
                <a:latin typeface="Times" charset="0"/>
                <a:ea typeface="MS PGothic" charset="0"/>
                <a:cs typeface="MS PGothic" charset="0"/>
              </a:defRPr>
            </a:lvl6pPr>
            <a:lvl7pPr marL="2971800" indent="-228600" eaLnBrk="0" fontAlgn="base" hangingPunct="0">
              <a:spcBef>
                <a:spcPct val="0"/>
              </a:spcBef>
              <a:spcAft>
                <a:spcPct val="0"/>
              </a:spcAft>
              <a:defRPr sz="1200">
                <a:solidFill>
                  <a:schemeClr val="tx1"/>
                </a:solidFill>
                <a:latin typeface="Times" charset="0"/>
                <a:ea typeface="MS PGothic" charset="0"/>
                <a:cs typeface="MS PGothic" charset="0"/>
              </a:defRPr>
            </a:lvl7pPr>
            <a:lvl8pPr marL="3429000" indent="-228600" eaLnBrk="0" fontAlgn="base" hangingPunct="0">
              <a:spcBef>
                <a:spcPct val="0"/>
              </a:spcBef>
              <a:spcAft>
                <a:spcPct val="0"/>
              </a:spcAft>
              <a:defRPr sz="1200">
                <a:solidFill>
                  <a:schemeClr val="tx1"/>
                </a:solidFill>
                <a:latin typeface="Times" charset="0"/>
                <a:ea typeface="MS PGothic" charset="0"/>
                <a:cs typeface="MS PGothic" charset="0"/>
              </a:defRPr>
            </a:lvl8pPr>
            <a:lvl9pPr marL="3886200" indent="-228600" eaLnBrk="0" fontAlgn="base" hangingPunct="0">
              <a:spcBef>
                <a:spcPct val="0"/>
              </a:spcBef>
              <a:spcAft>
                <a:spcPct val="0"/>
              </a:spcAft>
              <a:defRPr sz="1200">
                <a:solidFill>
                  <a:schemeClr val="tx1"/>
                </a:solidFill>
                <a:latin typeface="Times" charset="0"/>
                <a:ea typeface="MS PGothic" charset="0"/>
                <a:cs typeface="MS PGothic" charset="0"/>
              </a:defRPr>
            </a:lvl9pPr>
          </a:lstStyle>
          <a:p>
            <a:pPr algn="r"/>
            <a:fld id="{5A298240-4801-D24A-B39C-10C208BF043F}" type="slidenum">
              <a:rPr lang="en-US"/>
              <a:pPr algn="r"/>
              <a:t>4</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GB">
              <a:latin typeface="Times" charset="0"/>
              <a:ea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7C6907D-A5AC-EB4D-AD52-02BE50B46C57}" type="slidenum">
              <a:rPr lang="en-US"/>
              <a:pPr>
                <a:defRPr/>
              </a:pPr>
              <a:t>‹#›</a:t>
            </a:fld>
            <a:endParaRPr lang="en-US"/>
          </a:p>
        </p:txBody>
      </p:sp>
    </p:spTree>
    <p:extLst>
      <p:ext uri="{BB962C8B-B14F-4D97-AF65-F5344CB8AC3E}">
        <p14:creationId xmlns:p14="http://schemas.microsoft.com/office/powerpoint/2010/main" val="3326597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0FD39C-8653-CB4D-A5FB-F689A9BE0001}" type="slidenum">
              <a:rPr lang="en-US"/>
              <a:pPr>
                <a:defRPr/>
              </a:pPr>
              <a:t>‹#›</a:t>
            </a:fld>
            <a:endParaRPr lang="en-US"/>
          </a:p>
        </p:txBody>
      </p:sp>
    </p:spTree>
    <p:extLst>
      <p:ext uri="{BB962C8B-B14F-4D97-AF65-F5344CB8AC3E}">
        <p14:creationId xmlns:p14="http://schemas.microsoft.com/office/powerpoint/2010/main" val="2176646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EB44DC-F598-CE47-875F-C58C2D70B8DE}" type="slidenum">
              <a:rPr lang="en-US"/>
              <a:pPr>
                <a:defRPr/>
              </a:pPr>
              <a:t>‹#›</a:t>
            </a:fld>
            <a:endParaRPr lang="en-US"/>
          </a:p>
        </p:txBody>
      </p:sp>
    </p:spTree>
    <p:extLst>
      <p:ext uri="{BB962C8B-B14F-4D97-AF65-F5344CB8AC3E}">
        <p14:creationId xmlns:p14="http://schemas.microsoft.com/office/powerpoint/2010/main" val="2374554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E137F5-DE1F-244D-A6A1-E50103A4B20E}" type="slidenum">
              <a:rPr lang="en-US"/>
              <a:pPr>
                <a:defRPr/>
              </a:pPr>
              <a:t>‹#›</a:t>
            </a:fld>
            <a:endParaRPr lang="en-US"/>
          </a:p>
        </p:txBody>
      </p:sp>
    </p:spTree>
    <p:extLst>
      <p:ext uri="{BB962C8B-B14F-4D97-AF65-F5344CB8AC3E}">
        <p14:creationId xmlns:p14="http://schemas.microsoft.com/office/powerpoint/2010/main" val="2237844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69E1ED-28C9-5046-9013-16E39FADF71C}" type="slidenum">
              <a:rPr lang="en-US"/>
              <a:pPr>
                <a:defRPr/>
              </a:pPr>
              <a:t>‹#›</a:t>
            </a:fld>
            <a:endParaRPr lang="en-US"/>
          </a:p>
        </p:txBody>
      </p:sp>
    </p:spTree>
    <p:extLst>
      <p:ext uri="{BB962C8B-B14F-4D97-AF65-F5344CB8AC3E}">
        <p14:creationId xmlns:p14="http://schemas.microsoft.com/office/powerpoint/2010/main" val="1590605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96CB3A-BB83-EE45-BAF9-89E6F8A1F9B8}" type="slidenum">
              <a:rPr lang="en-US"/>
              <a:pPr>
                <a:defRPr/>
              </a:pPr>
              <a:t>‹#›</a:t>
            </a:fld>
            <a:endParaRPr lang="en-US"/>
          </a:p>
        </p:txBody>
      </p:sp>
    </p:spTree>
    <p:extLst>
      <p:ext uri="{BB962C8B-B14F-4D97-AF65-F5344CB8AC3E}">
        <p14:creationId xmlns:p14="http://schemas.microsoft.com/office/powerpoint/2010/main" val="3713797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D527F7E-D75A-9D4F-A30A-4415CF7CDDB2}" type="slidenum">
              <a:rPr lang="en-US"/>
              <a:pPr>
                <a:defRPr/>
              </a:pPr>
              <a:t>‹#›</a:t>
            </a:fld>
            <a:endParaRPr lang="en-US"/>
          </a:p>
        </p:txBody>
      </p:sp>
    </p:spTree>
    <p:extLst>
      <p:ext uri="{BB962C8B-B14F-4D97-AF65-F5344CB8AC3E}">
        <p14:creationId xmlns:p14="http://schemas.microsoft.com/office/powerpoint/2010/main" val="1911381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7150F5F-8E45-D64E-9684-BC71302F8508}" type="slidenum">
              <a:rPr lang="en-US"/>
              <a:pPr>
                <a:defRPr/>
              </a:pPr>
              <a:t>‹#›</a:t>
            </a:fld>
            <a:endParaRPr lang="en-US"/>
          </a:p>
        </p:txBody>
      </p:sp>
    </p:spTree>
    <p:extLst>
      <p:ext uri="{BB962C8B-B14F-4D97-AF65-F5344CB8AC3E}">
        <p14:creationId xmlns:p14="http://schemas.microsoft.com/office/powerpoint/2010/main" val="25910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291C8EC-319F-AA42-8D98-8A64D8B0284B}" type="slidenum">
              <a:rPr lang="en-US"/>
              <a:pPr>
                <a:defRPr/>
              </a:pPr>
              <a:t>‹#›</a:t>
            </a:fld>
            <a:endParaRPr lang="en-US"/>
          </a:p>
        </p:txBody>
      </p:sp>
    </p:spTree>
    <p:extLst>
      <p:ext uri="{BB962C8B-B14F-4D97-AF65-F5344CB8AC3E}">
        <p14:creationId xmlns:p14="http://schemas.microsoft.com/office/powerpoint/2010/main" val="2038338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BDCEEC-717C-8240-B58A-097E5FC27655}" type="slidenum">
              <a:rPr lang="en-US"/>
              <a:pPr>
                <a:defRPr/>
              </a:pPr>
              <a:t>‹#›</a:t>
            </a:fld>
            <a:endParaRPr lang="en-US"/>
          </a:p>
        </p:txBody>
      </p:sp>
    </p:spTree>
    <p:extLst>
      <p:ext uri="{BB962C8B-B14F-4D97-AF65-F5344CB8AC3E}">
        <p14:creationId xmlns:p14="http://schemas.microsoft.com/office/powerpoint/2010/main" val="824477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93C7E6-3159-4848-BDC5-281DCDFD6621}" type="slidenum">
              <a:rPr lang="en-US"/>
              <a:pPr>
                <a:defRPr/>
              </a:pPr>
              <a:t>‹#›</a:t>
            </a:fld>
            <a:endParaRPr lang="en-US"/>
          </a:p>
        </p:txBody>
      </p:sp>
    </p:spTree>
    <p:extLst>
      <p:ext uri="{BB962C8B-B14F-4D97-AF65-F5344CB8AC3E}">
        <p14:creationId xmlns:p14="http://schemas.microsoft.com/office/powerpoint/2010/main" val="4222087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Times" pitchFamily="1"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Times" pitchFamily="1"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vl1pPr>
          </a:lstStyle>
          <a:p>
            <a:pPr>
              <a:defRPr/>
            </a:pPr>
            <a:fld id="{CEF89A91-30B8-D04F-86AB-4664A60EA49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Times" pitchFamily="18"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Times" pitchFamily="18"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Times" pitchFamily="18"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Times" pitchFamily="18"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Times" pitchFamily="18" charset="0"/>
        </a:defRPr>
      </a:lvl6pPr>
      <a:lvl7pPr marL="914400" algn="ctr" rtl="0" fontAlgn="base">
        <a:spcBef>
          <a:spcPct val="0"/>
        </a:spcBef>
        <a:spcAft>
          <a:spcPct val="0"/>
        </a:spcAft>
        <a:defRPr sz="4400">
          <a:solidFill>
            <a:schemeClr val="tx2"/>
          </a:solidFill>
          <a:latin typeface="Times" pitchFamily="18" charset="0"/>
        </a:defRPr>
      </a:lvl7pPr>
      <a:lvl8pPr marL="1371600" algn="ctr" rtl="0" fontAlgn="base">
        <a:spcBef>
          <a:spcPct val="0"/>
        </a:spcBef>
        <a:spcAft>
          <a:spcPct val="0"/>
        </a:spcAft>
        <a:defRPr sz="4400">
          <a:solidFill>
            <a:schemeClr val="tx2"/>
          </a:solidFill>
          <a:latin typeface="Times" pitchFamily="18" charset="0"/>
        </a:defRPr>
      </a:lvl8pPr>
      <a:lvl9pPr marL="1828800" algn="ctr" rtl="0" fontAlgn="base">
        <a:spcBef>
          <a:spcPct val="0"/>
        </a:spcBef>
        <a:spcAft>
          <a:spcPct val="0"/>
        </a:spcAft>
        <a:defRPr sz="4400">
          <a:solidFill>
            <a:schemeClr val="tx2"/>
          </a:solidFill>
          <a:latin typeface="Times"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9" descr="9032 BoE logo-R&amp;P 300dpi"/>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Rectangle 13"/>
          <p:cNvSpPr>
            <a:spLocks noGrp="1" noChangeArrowheads="1"/>
          </p:cNvSpPr>
          <p:nvPr>
            <p:ph type="ctrTitle" idx="4294967295"/>
          </p:nvPr>
        </p:nvSpPr>
        <p:spPr>
          <a:xfrm>
            <a:off x="685800" y="2420938"/>
            <a:ext cx="7772400" cy="531812"/>
          </a:xfrm>
        </p:spPr>
        <p:txBody>
          <a:bodyPr/>
          <a:lstStyle/>
          <a:p>
            <a:pPr algn="l" eaLnBrk="1" hangingPunct="1"/>
            <a:r>
              <a:rPr lang="en-GB" sz="2400" b="1">
                <a:solidFill>
                  <a:srgbClr val="960000"/>
                </a:solidFill>
                <a:latin typeface="Arial" charset="0"/>
                <a:ea typeface="MS PGothic" charset="0"/>
                <a:cs typeface="Arial" charset="0"/>
              </a:rPr>
              <a:t>Inflation Report </a:t>
            </a:r>
            <a:br>
              <a:rPr lang="en-GB" sz="2400" b="1">
                <a:solidFill>
                  <a:srgbClr val="960000"/>
                </a:solidFill>
                <a:latin typeface="Arial" charset="0"/>
                <a:ea typeface="MS PGothic" charset="0"/>
                <a:cs typeface="Arial" charset="0"/>
              </a:rPr>
            </a:br>
            <a:r>
              <a:rPr lang="en-GB" sz="2400" b="1">
                <a:solidFill>
                  <a:srgbClr val="960000"/>
                </a:solidFill>
                <a:latin typeface="Arial" charset="0"/>
                <a:ea typeface="MS PGothic" charset="0"/>
                <a:cs typeface="Arial" charset="0"/>
              </a:rPr>
              <a:t>May 2015</a:t>
            </a:r>
          </a:p>
        </p:txBody>
      </p:sp>
      <p:sp>
        <p:nvSpPr>
          <p:cNvPr id="14339" name="Rectangle 14"/>
          <p:cNvSpPr>
            <a:spLocks noGrp="1" noChangeArrowheads="1"/>
          </p:cNvSpPr>
          <p:nvPr>
            <p:ph type="subTitle" idx="4294967295"/>
          </p:nvPr>
        </p:nvSpPr>
        <p:spPr>
          <a:xfrm>
            <a:off x="698500" y="3382963"/>
            <a:ext cx="7340600" cy="654050"/>
          </a:xfrm>
        </p:spPr>
        <p:txBody>
          <a:bodyPr/>
          <a:lstStyle/>
          <a:p>
            <a:pPr marL="0" indent="0" eaLnBrk="1" hangingPunct="1">
              <a:buFontTx/>
              <a:buNone/>
            </a:pPr>
            <a:r>
              <a:rPr lang="en-GB" sz="2400">
                <a:latin typeface="Arial" charset="0"/>
                <a:ea typeface="MS PGothic" charset="0"/>
                <a:cs typeface="Arial" charset="0"/>
              </a:rPr>
              <a:t>Overview</a:t>
            </a:r>
            <a:endParaRPr lang="en-GB" sz="2400">
              <a:solidFill>
                <a:srgbClr val="898989"/>
              </a:solidFill>
              <a:latin typeface="Arial" charset="0"/>
              <a:ea typeface="MS PGothic" charset="0"/>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5"/>
          <p:cNvSpPr>
            <a:spLocks noChangeArrowheads="1"/>
          </p:cNvSpPr>
          <p:nvPr/>
        </p:nvSpPr>
        <p:spPr bwMode="auto">
          <a:xfrm>
            <a:off x="179388" y="179388"/>
            <a:ext cx="89487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960000"/>
                </a:solidFill>
                <a:latin typeface="Arial" charset="0"/>
              </a:rPr>
              <a:t>Chart 1  </a:t>
            </a:r>
            <a:r>
              <a:rPr lang="en-GB" sz="2400">
                <a:latin typeface="Arial" charset="0"/>
              </a:rPr>
              <a:t>GDP projection based on market interest rate expectations and £375 billion purchased assets</a:t>
            </a:r>
            <a:endParaRPr lang="en-US" sz="2400">
              <a:latin typeface="Arial" charset="0"/>
            </a:endParaRPr>
          </a:p>
        </p:txBody>
      </p:sp>
      <p:sp>
        <p:nvSpPr>
          <p:cNvPr id="16386" name="Rectangle 33"/>
          <p:cNvSpPr>
            <a:spLocks noChangeArrowheads="1"/>
          </p:cNvSpPr>
          <p:nvPr/>
        </p:nvSpPr>
        <p:spPr bwMode="auto">
          <a:xfrm>
            <a:off x="179388" y="5862638"/>
            <a:ext cx="87788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800">
                <a:latin typeface="Arial" charset="0"/>
                <a:cs typeface="Arial" charset="0"/>
              </a:rPr>
              <a:t>The fan chart depicts the probability of various outcomes for GDP growth.  It has been conditioned on the assumption that the stock of purchased assets financed by the issuance of</a:t>
            </a:r>
          </a:p>
          <a:p>
            <a:r>
              <a:rPr lang="en-US" sz="800">
                <a:latin typeface="Arial" charset="0"/>
                <a:cs typeface="Arial" charset="0"/>
              </a:rPr>
              <a:t>central bank reserves remains at £375 billion throughout the forecast period.  To the left of the vertical dashed line, the distribution reflects the likelihood of revisions to the data over the past;  to the right, it reflects uncertainty over the evolution of GDP growth in the future.  If economic circumstances identical to today</a:t>
            </a:r>
            <a:r>
              <a:rPr lang="en-GB" sz="800">
                <a:latin typeface="Arial" charset="0"/>
                <a:cs typeface="Arial" charset="0"/>
              </a:rPr>
              <a:t>’</a:t>
            </a:r>
            <a:r>
              <a:rPr lang="en-US" altLang="ja-JP" sz="800">
                <a:latin typeface="Arial" charset="0"/>
                <a:cs typeface="Arial" charset="0"/>
              </a:rPr>
              <a:t>s were to prevail on 100 occasions, the MPC</a:t>
            </a:r>
            <a:r>
              <a:rPr lang="en-GB" altLang="ja-JP" sz="800">
                <a:latin typeface="Arial" charset="0"/>
                <a:cs typeface="Arial" charset="0"/>
              </a:rPr>
              <a:t>’</a:t>
            </a:r>
            <a:r>
              <a:rPr lang="en-US" altLang="ja-JP" sz="800">
                <a:latin typeface="Arial" charset="0"/>
                <a:cs typeface="Arial" charset="0"/>
              </a:rPr>
              <a:t>s best collective</a:t>
            </a:r>
          </a:p>
          <a:p>
            <a:r>
              <a:rPr lang="en-US" sz="800">
                <a:latin typeface="Arial" charset="0"/>
                <a:cs typeface="Arial" charset="0"/>
              </a:rPr>
              <a:t>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US" sz="800" i="1">
                <a:latin typeface="Arial" charset="0"/>
                <a:cs typeface="Arial" charset="0"/>
              </a:rPr>
              <a:t>Inflation Report </a:t>
            </a:r>
            <a:r>
              <a:rPr lang="en-US" sz="800">
                <a:latin typeface="Arial" charset="0"/>
                <a:cs typeface="Arial" charset="0"/>
              </a:rPr>
              <a:t>for a fuller description of the fan chart and what it represents.</a:t>
            </a:r>
            <a:endParaRPr lang="en-GB" sz="800">
              <a:latin typeface="Arial" charset="0"/>
              <a:cs typeface="Arial" charset="0"/>
            </a:endParaRPr>
          </a:p>
        </p:txBody>
      </p:sp>
      <p:pic>
        <p:nvPicPr>
          <p:cNvPr id="2" name="Picture 1" descr="Chart 5.3 copy.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00000" y="1080000"/>
            <a:ext cx="5357953" cy="441913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5"/>
          <p:cNvSpPr>
            <a:spLocks noChangeArrowheads="1"/>
          </p:cNvSpPr>
          <p:nvPr/>
        </p:nvSpPr>
        <p:spPr bwMode="auto">
          <a:xfrm>
            <a:off x="179388" y="179388"/>
            <a:ext cx="88693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960000"/>
                </a:solidFill>
                <a:latin typeface="Arial" charset="0"/>
              </a:rPr>
              <a:t>Chart 2  </a:t>
            </a:r>
            <a:r>
              <a:rPr lang="en-GB" sz="2400">
                <a:latin typeface="Arial" charset="0"/>
              </a:rPr>
              <a:t>CPI inflation projection based on market interest rate expectations and £375 billion purchased assets</a:t>
            </a:r>
            <a:endParaRPr lang="en-US" sz="2400">
              <a:latin typeface="Arial" charset="0"/>
            </a:endParaRPr>
          </a:p>
        </p:txBody>
      </p:sp>
      <p:sp>
        <p:nvSpPr>
          <p:cNvPr id="18434" name="Rectangle 33"/>
          <p:cNvSpPr>
            <a:spLocks noChangeArrowheads="1"/>
          </p:cNvSpPr>
          <p:nvPr/>
        </p:nvSpPr>
        <p:spPr bwMode="auto">
          <a:xfrm>
            <a:off x="179388" y="5994400"/>
            <a:ext cx="8620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800">
                <a:latin typeface="Arial" charset="0"/>
                <a:cs typeface="Arial" charset="0"/>
              </a:rPr>
              <a:t>The fan chart depicts the probability of various outcomes for CPI inflation in the future.  It has been conditioned on the assumption that the stock of purchased assets financed by the</a:t>
            </a:r>
          </a:p>
          <a:p>
            <a:r>
              <a:rPr lang="en-US" sz="800">
                <a:latin typeface="Arial" charset="0"/>
                <a:cs typeface="Arial" charset="0"/>
              </a:rPr>
              <a:t>issuance of central bank reserves remains at £375 billion throughout the forecast period.  If economic circumstances identical to today</a:t>
            </a:r>
            <a:r>
              <a:rPr lang="en-GB" sz="800">
                <a:latin typeface="Arial" charset="0"/>
                <a:cs typeface="Arial" charset="0"/>
              </a:rPr>
              <a:t>’</a:t>
            </a:r>
            <a:r>
              <a:rPr lang="en-US" altLang="ja-JP" sz="800">
                <a:latin typeface="Arial" charset="0"/>
                <a:cs typeface="Arial" charset="0"/>
              </a:rPr>
              <a:t>s were to prevail on 100 occasions, the MPC</a:t>
            </a:r>
            <a:r>
              <a:rPr lang="en-GB" altLang="ja-JP" sz="800">
                <a:latin typeface="Arial" charset="0"/>
                <a:cs typeface="Arial" charset="0"/>
              </a:rPr>
              <a:t>’</a:t>
            </a:r>
            <a:r>
              <a:rPr lang="en-US" altLang="ja-JP" sz="800">
                <a:latin typeface="Arial" charset="0"/>
                <a:cs typeface="Arial" charset="0"/>
              </a:rPr>
              <a:t>s best collective judgement is that inflation in any particular quarter would lie within the darkest central band on only 30 of those occasions.  The fan chart is constructed so that outturns of</a:t>
            </a:r>
          </a:p>
          <a:p>
            <a:r>
              <a:rPr lang="en-US" sz="800">
                <a:latin typeface="Arial" charset="0"/>
                <a:cs typeface="Arial" charset="0"/>
              </a:rPr>
              <a:t>inflation are also expected to lie within each pair of the lighter red areas on 30 occasions.  In any particular quarter of the forecast period, inflation is therefore expected to lie somewhere</a:t>
            </a:r>
          </a:p>
          <a:p>
            <a:r>
              <a:rPr lang="en-US" sz="800">
                <a:latin typeface="Arial" charset="0"/>
                <a:cs typeface="Arial" charset="0"/>
              </a:rPr>
              <a:t>within the fan on 90 out of 100 occasions.  And on the remaining 10 out of 100 occasions inflation can fall anywhere outside the red area of the fan chart.  Over the forecast period, this</a:t>
            </a:r>
          </a:p>
          <a:p>
            <a:r>
              <a:rPr lang="en-US" sz="800">
                <a:latin typeface="Arial" charset="0"/>
                <a:cs typeface="Arial" charset="0"/>
              </a:rPr>
              <a:t>has been depicted by the light grey background.  See the box on pages 48–49 of the May 2002 </a:t>
            </a:r>
            <a:r>
              <a:rPr lang="en-US" sz="800" i="1">
                <a:latin typeface="Arial" charset="0"/>
                <a:cs typeface="Arial" charset="0"/>
              </a:rPr>
              <a:t>Inflation Report </a:t>
            </a:r>
            <a:r>
              <a:rPr lang="en-US" sz="800">
                <a:latin typeface="Arial" charset="0"/>
                <a:cs typeface="Arial" charset="0"/>
              </a:rPr>
              <a:t>for a fuller description of the fan chart and what it represents.</a:t>
            </a:r>
            <a:endParaRPr lang="en-GB" sz="800">
              <a:latin typeface="Arial" charset="0"/>
              <a:cs typeface="Arial" charset="0"/>
            </a:endParaRPr>
          </a:p>
        </p:txBody>
      </p:sp>
      <p:pic>
        <p:nvPicPr>
          <p:cNvPr id="2" name="Picture 1" descr="Chart 5.1 copy.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00000" y="1080000"/>
            <a:ext cx="5357953" cy="452643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5"/>
          <p:cNvSpPr>
            <a:spLocks noChangeArrowheads="1"/>
          </p:cNvSpPr>
          <p:nvPr/>
        </p:nvSpPr>
        <p:spPr bwMode="auto">
          <a:xfrm>
            <a:off x="179388" y="179388"/>
            <a:ext cx="7432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960000"/>
                </a:solidFill>
                <a:latin typeface="Arial" charset="0"/>
              </a:rPr>
              <a:t>Chart 3  </a:t>
            </a:r>
            <a:r>
              <a:rPr lang="en-GB" sz="2400">
                <a:latin typeface="Arial" charset="0"/>
              </a:rPr>
              <a:t>Inflation probabilities relative to the target</a:t>
            </a:r>
            <a:endParaRPr lang="en-US" sz="2400">
              <a:latin typeface="Arial" charset="0"/>
            </a:endParaRPr>
          </a:p>
        </p:txBody>
      </p:sp>
      <p:sp>
        <p:nvSpPr>
          <p:cNvPr id="20482" name="Rectangle 33"/>
          <p:cNvSpPr>
            <a:spLocks noChangeArrowheads="1"/>
          </p:cNvSpPr>
          <p:nvPr/>
        </p:nvSpPr>
        <p:spPr bwMode="auto">
          <a:xfrm>
            <a:off x="179388" y="6372225"/>
            <a:ext cx="862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800" dirty="0">
                <a:latin typeface="Arial" charset="0"/>
                <a:cs typeface="Arial" charset="0"/>
              </a:rPr>
              <a:t>﻿The May and February swathes in this chart are derived from the same distributions as </a:t>
            </a:r>
            <a:r>
              <a:rPr lang="en-US" sz="800" b="1" dirty="0">
                <a:latin typeface="Arial" charset="0"/>
                <a:cs typeface="Arial" charset="0"/>
              </a:rPr>
              <a:t>Charts 5.1 </a:t>
            </a:r>
            <a:r>
              <a:rPr lang="en-US" sz="800" dirty="0">
                <a:latin typeface="Arial" charset="0"/>
                <a:cs typeface="Arial" charset="0"/>
              </a:rPr>
              <a:t>and </a:t>
            </a:r>
            <a:r>
              <a:rPr lang="en-US" sz="800" b="1" dirty="0">
                <a:latin typeface="Arial" charset="0"/>
                <a:cs typeface="Arial" charset="0"/>
              </a:rPr>
              <a:t>5.2</a:t>
            </a:r>
            <a:r>
              <a:rPr lang="en-US" sz="800" dirty="0">
                <a:latin typeface="Arial" charset="0"/>
                <a:cs typeface="Arial" charset="0"/>
              </a:rPr>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endParaRPr lang="en-GB" sz="800" dirty="0">
              <a:latin typeface="Arial" charset="0"/>
              <a:cs typeface="Arial" charset="0"/>
            </a:endParaRPr>
          </a:p>
        </p:txBody>
      </p:sp>
      <p:pic>
        <p:nvPicPr>
          <p:cNvPr id="2" name="Picture 1" descr="Chart 5.4 copy.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00000" y="1080000"/>
            <a:ext cx="5793832" cy="4855017"/>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OwnerGroup xmlns="http://schemas.microsoft.com/sharepoint/v3">
      <UserInfo>
        <DisplayName/>
        <AccountId>193</AccountId>
        <AccountType/>
      </UserInfo>
    </OwnerGroup>
    <ArchivalChoice xmlns="http://schemas.microsoft.com/sharepoint/v3">5 Years</ArchivalChoice>
    <BOESummaryText xmlns="http://schemas.microsoft.com/sharepoint/v3" xsi:nil="true"/>
    <BOEReplicationFlag xmlns="http://schemas.microsoft.com/sharepoint/v3">0</BOEReplicationFlag>
    <ContentReviewDate xmlns="http://schemas.microsoft.com/sharepoint/v3">1900-01-01T00:00:00+00:00</ContentReviewDate>
    <PublishingStartDate xmlns="http://schemas.microsoft.com/sharepoint/v3">2015-05-13T09:30:00+00:00</PublishingStartDate>
    <PublishingExpirationDat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IncludeContentsInIndex xmlns="http://schemas.microsoft.com/sharepoint/v3">true</IncludeContentsInIndex>
    <PublishDate xmlns="http://schemas.microsoft.com/sharepoint/v3">2015-05-12T23:00:00+00:00</PublishDate>
    <BOEApprovalStatus xmlns="http://schemas.microsoft.com/sharepoint/v3">Pending Approval</BOEApprovalStatus>
    <BOEReplicateBackwardLinksOnDeployFlag xmlns="http://schemas.microsoft.com/sharepoint/v3">false</BOEReplicateBackwardLinksOnDeployFlag>
    <BOEKeywords xmlns="http://schemas.microsoft.com/sharepoint/v3/fields" xsi:nil="true"/>
    <ArchivalDate xmlns="http://schemas.microsoft.com/sharepoint/v3" xsi:nil="true"/>
    <BOETwoLevelApprovalUnapprovedUrls xmlns="CEE65117-4BBE-4C9C-8465-20A300C4D3E5" xsi:nil="true"/>
    <TaxCatchAll xmlns="94fc26e6-6271-400d-888b-6bc5b0598690">
      <Value>51</Value>
    </TaxCatchAll>
  </documentManagement>
</p:properties>
</file>

<file path=customXml/itemProps1.xml><?xml version="1.0" encoding="utf-8"?>
<ds:datastoreItem xmlns:ds="http://schemas.openxmlformats.org/officeDocument/2006/customXml" ds:itemID="{BD31204C-C8AF-4FF0-84CF-210FEDCF8AA9}"/>
</file>

<file path=customXml/itemProps2.xml><?xml version="1.0" encoding="utf-8"?>
<ds:datastoreItem xmlns:ds="http://schemas.openxmlformats.org/officeDocument/2006/customXml" ds:itemID="{EF50F0EC-DE1A-41EC-ABD3-841C3A7D2F0E}"/>
</file>

<file path=customXml/itemProps3.xml><?xml version="1.0" encoding="utf-8"?>
<ds:datastoreItem xmlns:ds="http://schemas.openxmlformats.org/officeDocument/2006/customXml" ds:itemID="{032C75B5-C61C-4D58-BD5F-F8CEA1A91247}"/>
</file>

<file path=docProps/app.xml><?xml version="1.0" encoding="utf-8"?>
<Properties xmlns="http://schemas.openxmlformats.org/officeDocument/2006/extended-properties" xmlns:vt="http://schemas.openxmlformats.org/officeDocument/2006/docPropsVTypes">
  <TotalTime>3223</TotalTime>
  <Words>495</Words>
  <Application>Microsoft Office PowerPoint</Application>
  <PresentationFormat>On-screen Show (4:3)</PresentationFormat>
  <Paragraphs>17</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Blank</vt:lpstr>
      <vt:lpstr>Inflation Report  May 2015</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2015 Overview</dc:title>
  <dc:subject>Overview</dc:subject>
  <dc:creator>Bank of England</dc:creator>
  <cp:keywords/>
  <dc:description/>
  <cp:lastModifiedBy>Chapman, Wayne</cp:lastModifiedBy>
  <cp:revision>756</cp:revision>
  <cp:lastPrinted>2014-11-11T11:11:13Z</cp:lastPrinted>
  <dcterms:created xsi:type="dcterms:W3CDTF">2013-11-11T20:45:21Z</dcterms:created>
  <dcterms:modified xsi:type="dcterms:W3CDTF">2015-05-12T14:50:56Z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0x010100EC4B7A2743FA39468C07943C26AE453C</vt:lpwstr>
  </property>
  <property fmtid="{D5CDD505-2E9C-101B-9397-08002B2CF9AE}" pid="3" name="BOETaxonomyField">
    <vt:lpwstr>51;#Inflation Report|85ffdf28-8245-4936-b838-77bb3e9b17d0</vt:lpwstr>
  </property>
  <property fmtid="{D5CDD505-2E9C-101B-9397-08002B2CF9AE}" pid="4" name="Order">
    <vt:r8>836900</vt:r8>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ies>
</file>